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8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A73A-558B-411A-84E4-11FBACDD2F75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D6A8-EAFB-4F4F-A70E-C499D5C28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4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A73A-558B-411A-84E4-11FBACDD2F75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D6A8-EAFB-4F4F-A70E-C499D5C28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3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A73A-558B-411A-84E4-11FBACDD2F75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D6A8-EAFB-4F4F-A70E-C499D5C28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4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A73A-558B-411A-84E4-11FBACDD2F75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D6A8-EAFB-4F4F-A70E-C499D5C28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A73A-558B-411A-84E4-11FBACDD2F75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D6A8-EAFB-4F4F-A70E-C499D5C28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0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A73A-558B-411A-84E4-11FBACDD2F75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D6A8-EAFB-4F4F-A70E-C499D5C28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A73A-558B-411A-84E4-11FBACDD2F75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D6A8-EAFB-4F4F-A70E-C499D5C28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2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A73A-558B-411A-84E4-11FBACDD2F75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D6A8-EAFB-4F4F-A70E-C499D5C28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2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A73A-558B-411A-84E4-11FBACDD2F75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D6A8-EAFB-4F4F-A70E-C499D5C28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3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A73A-558B-411A-84E4-11FBACDD2F75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D6A8-EAFB-4F4F-A70E-C499D5C28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1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A73A-558B-411A-84E4-11FBACDD2F75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D6A8-EAFB-4F4F-A70E-C499D5C28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61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BA73A-558B-411A-84E4-11FBACDD2F75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ED6A8-EAFB-4F4F-A70E-C499D5C285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2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 Manager: Amanda Shafer</a:t>
            </a:r>
            <a:br>
              <a:rPr lang="en-US" dirty="0"/>
            </a:b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828801"/>
            <a:ext cx="3048000" cy="4343400"/>
          </a:xfrm>
        </p:spPr>
      </p:pic>
      <p:sp>
        <p:nvSpPr>
          <p:cNvPr id="7" name="Rectangle 6"/>
          <p:cNvSpPr/>
          <p:nvPr/>
        </p:nvSpPr>
        <p:spPr>
          <a:xfrm>
            <a:off x="457201" y="1142999"/>
            <a:ext cx="3048000" cy="45720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Top">
              <a:avLst>
                <a:gd name="adj" fmla="val 29245"/>
              </a:avLst>
            </a:prstTxWarp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Mini-Max Storage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4389" y="619664"/>
            <a:ext cx="4362809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Amanda is mostly known for: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has been a Loyal, Hardworking, Committed, Honest and Resourceful Manager for the past 11 years.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has raised two children 18/20 as well as a wife.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has always been a great ambassador to our many customers and has worked to maintain great working relationships with many tenants.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has always exceled in ancillary sales as well as truck rentals and insurance sales. 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has worked as a trainer for other Property Managers in our company and continues to work with other managers for scheduling and policy maters.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has maintained positive income growth through rate management and occupancy improvements over the past years even during the tough economy of 2008-2016.  Continues to improve occupancy as competition increased by 75% in the past two years.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recently completed, the complete remodel of the Managers Office including repainting the office, and painting the art work herself.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occasion she has been known to, don-a-cape as a crime fighter.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841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Property Manager: Amanda Shafer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Manager: Amanda Shafer</dc:title>
  <dc:creator>Mike Curtis</dc:creator>
  <cp:lastModifiedBy>Carly Byrd</cp:lastModifiedBy>
  <cp:revision>7</cp:revision>
  <dcterms:created xsi:type="dcterms:W3CDTF">2019-09-11T15:52:41Z</dcterms:created>
  <dcterms:modified xsi:type="dcterms:W3CDTF">2019-09-11T20:56:13Z</dcterms:modified>
</cp:coreProperties>
</file>